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40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8095A-7EA6-4461-9414-2FE025B80A05}" type="datetimeFigureOut">
              <a:rPr lang="en-ID" smtClean="0"/>
              <a:t>26/03/2020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BD30FC70-97E6-4FFC-836C-FE91AEB1C3D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00907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8095A-7EA6-4461-9414-2FE025B80A05}" type="datetimeFigureOut">
              <a:rPr lang="en-ID" smtClean="0"/>
              <a:t>26/03/2020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BD30FC70-97E6-4FFC-836C-FE91AEB1C3D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26539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8095A-7EA6-4461-9414-2FE025B80A05}" type="datetimeFigureOut">
              <a:rPr lang="en-ID" smtClean="0"/>
              <a:t>26/03/2020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BD30FC70-97E6-4FFC-836C-FE91AEB1C3D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42431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8095A-7EA6-4461-9414-2FE025B80A05}" type="datetimeFigureOut">
              <a:rPr lang="en-ID" smtClean="0"/>
              <a:t>26/03/2020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BD30FC70-97E6-4FFC-836C-FE91AEB1C3D1}" type="slidenum">
              <a:rPr lang="en-ID" smtClean="0"/>
              <a:t>‹#›</a:t>
            </a:fld>
            <a:endParaRPr lang="en-ID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110350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8095A-7EA6-4461-9414-2FE025B80A05}" type="datetimeFigureOut">
              <a:rPr lang="en-ID" smtClean="0"/>
              <a:t>26/03/2020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BD30FC70-97E6-4FFC-836C-FE91AEB1C3D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1278814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8095A-7EA6-4461-9414-2FE025B80A05}" type="datetimeFigureOut">
              <a:rPr lang="en-ID" smtClean="0"/>
              <a:t>26/03/2020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0FC70-97E6-4FFC-836C-FE91AEB1C3D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123991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8095A-7EA6-4461-9414-2FE025B80A05}" type="datetimeFigureOut">
              <a:rPr lang="en-ID" smtClean="0"/>
              <a:t>26/03/2020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0FC70-97E6-4FFC-836C-FE91AEB1C3D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537027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8095A-7EA6-4461-9414-2FE025B80A05}" type="datetimeFigureOut">
              <a:rPr lang="en-ID" smtClean="0"/>
              <a:t>26/03/2020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0FC70-97E6-4FFC-836C-FE91AEB1C3D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922415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4688095A-7EA6-4461-9414-2FE025B80A05}" type="datetimeFigureOut">
              <a:rPr lang="en-ID" smtClean="0"/>
              <a:t>26/03/2020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BD30FC70-97E6-4FFC-836C-FE91AEB1C3D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71611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8095A-7EA6-4461-9414-2FE025B80A05}" type="datetimeFigureOut">
              <a:rPr lang="en-ID" smtClean="0"/>
              <a:t>26/03/2020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0FC70-97E6-4FFC-836C-FE91AEB1C3D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37379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8095A-7EA6-4461-9414-2FE025B80A05}" type="datetimeFigureOut">
              <a:rPr lang="en-ID" smtClean="0"/>
              <a:t>26/03/2020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BD30FC70-97E6-4FFC-836C-FE91AEB1C3D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20127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8095A-7EA6-4461-9414-2FE025B80A05}" type="datetimeFigureOut">
              <a:rPr lang="en-ID" smtClean="0"/>
              <a:t>26/03/2020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0FC70-97E6-4FFC-836C-FE91AEB1C3D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1529632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8095A-7EA6-4461-9414-2FE025B80A05}" type="datetimeFigureOut">
              <a:rPr lang="en-ID" smtClean="0"/>
              <a:t>26/03/2020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0FC70-97E6-4FFC-836C-FE91AEB1C3D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6452946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8095A-7EA6-4461-9414-2FE025B80A05}" type="datetimeFigureOut">
              <a:rPr lang="en-ID" smtClean="0"/>
              <a:t>26/03/2020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0FC70-97E6-4FFC-836C-FE91AEB1C3D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032349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8095A-7EA6-4461-9414-2FE025B80A05}" type="datetimeFigureOut">
              <a:rPr lang="en-ID" smtClean="0"/>
              <a:t>26/03/2020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0FC70-97E6-4FFC-836C-FE91AEB1C3D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06018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8095A-7EA6-4461-9414-2FE025B80A05}" type="datetimeFigureOut">
              <a:rPr lang="en-ID" smtClean="0"/>
              <a:t>26/03/2020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0FC70-97E6-4FFC-836C-FE91AEB1C3D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7200369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8095A-7EA6-4461-9414-2FE025B80A05}" type="datetimeFigureOut">
              <a:rPr lang="en-ID" smtClean="0"/>
              <a:t>26/03/2020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0FC70-97E6-4FFC-836C-FE91AEB1C3D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35975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88095A-7EA6-4461-9414-2FE025B80A05}" type="datetimeFigureOut">
              <a:rPr lang="en-ID" smtClean="0"/>
              <a:t>26/03/2020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30FC70-97E6-4FFC-836C-FE91AEB1C3D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404076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035A22-68C7-41F7-B37F-69CE39E6C12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D" dirty="0"/>
              <a:t>Tips &amp; Trick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2C8711-F109-423C-8E7B-AD1DAB3DFD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D" dirty="0"/>
              <a:t>5 Saran agar </a:t>
            </a:r>
            <a:r>
              <a:rPr lang="en-ID" dirty="0" err="1"/>
              <a:t>Kuliah</a:t>
            </a:r>
            <a:r>
              <a:rPr lang="en-ID" dirty="0"/>
              <a:t> Online </a:t>
            </a:r>
            <a:r>
              <a:rPr lang="en-ID" dirty="0" err="1"/>
              <a:t>Lancar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BigBlueButton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3803578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837CB21-B237-4472-90A3-DCBFBE9CCB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Saran </a:t>
            </a:r>
            <a:r>
              <a:rPr lang="en-ID" dirty="0" err="1"/>
              <a:t>Saat</a:t>
            </a:r>
            <a:r>
              <a:rPr lang="en-ID" dirty="0"/>
              <a:t> </a:t>
            </a:r>
            <a:r>
              <a:rPr lang="en-ID" dirty="0" err="1"/>
              <a:t>Menggunakan</a:t>
            </a:r>
            <a:r>
              <a:rPr lang="en-ID" dirty="0"/>
              <a:t> </a:t>
            </a:r>
            <a:r>
              <a:rPr lang="en-ID" dirty="0" err="1"/>
              <a:t>BigBlueButton</a:t>
            </a:r>
            <a:r>
              <a:rPr lang="en-ID" dirty="0"/>
              <a:t> (4)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C01A2AB-BF03-4218-9610-F419AC0CD6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/>
              <a:t>Microsphone</a:t>
            </a:r>
            <a:r>
              <a:rPr lang="en-ID" dirty="0"/>
              <a:t> </a:t>
            </a:r>
            <a:r>
              <a:rPr lang="en-ID" dirty="0" err="1"/>
              <a:t>disarankan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dinonaktifkan</a:t>
            </a:r>
            <a:endParaRPr lang="en-ID" dirty="0"/>
          </a:p>
          <a:p>
            <a:endParaRPr lang="en-ID" dirty="0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E7955656-15E1-4F9F-9E66-006C69BA27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1964" y="2897312"/>
            <a:ext cx="5406709" cy="3695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738BCB11-BC96-4265-833C-7190B129D5A5}"/>
              </a:ext>
            </a:extLst>
          </p:cNvPr>
          <p:cNvCxnSpPr/>
          <p:nvPr/>
        </p:nvCxnSpPr>
        <p:spPr>
          <a:xfrm flipH="1" flipV="1">
            <a:off x="1530849" y="3082247"/>
            <a:ext cx="1315093" cy="346753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ED10C767-F2E9-42BA-A126-8D0337F27D32}"/>
              </a:ext>
            </a:extLst>
          </p:cNvPr>
          <p:cNvSpPr/>
          <p:nvPr/>
        </p:nvSpPr>
        <p:spPr>
          <a:xfrm>
            <a:off x="1300480" y="2897312"/>
            <a:ext cx="335280" cy="303088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733837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7E6B1-FCEB-4917-B198-4570D0506B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Saran </a:t>
            </a:r>
            <a:r>
              <a:rPr lang="en-ID" dirty="0" err="1"/>
              <a:t>Saat</a:t>
            </a:r>
            <a:r>
              <a:rPr lang="en-ID" dirty="0"/>
              <a:t> </a:t>
            </a:r>
            <a:r>
              <a:rPr lang="en-ID" dirty="0" err="1"/>
              <a:t>Menggunakan</a:t>
            </a:r>
            <a:r>
              <a:rPr lang="en-ID" dirty="0"/>
              <a:t> </a:t>
            </a:r>
            <a:r>
              <a:rPr lang="en-ID" dirty="0" err="1"/>
              <a:t>BigBlueButton</a:t>
            </a:r>
            <a:r>
              <a:rPr lang="en-ID" dirty="0"/>
              <a:t> (5)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2958A2-3FCE-4BC4-B529-93A9DD9D02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/>
              <a:t>Komunikasih</a:t>
            </a:r>
            <a:r>
              <a:rPr lang="en-ID" dirty="0"/>
              <a:t> </a:t>
            </a:r>
            <a:r>
              <a:rPr lang="en-ID" dirty="0" err="1"/>
              <a:t>menggunakan</a:t>
            </a:r>
            <a:r>
              <a:rPr lang="en-ID" dirty="0"/>
              <a:t> chat di </a:t>
            </a:r>
            <a:r>
              <a:rPr lang="en-ID" dirty="0" err="1"/>
              <a:t>BigBlueButton</a:t>
            </a:r>
            <a:endParaRPr lang="en-ID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6FA120C-8182-4D83-A998-09B9EB9CC9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410" y="2795968"/>
            <a:ext cx="6164226" cy="3730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60792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B677A-4BBD-4E8C-8946-F79C82BBB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Catatan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F23B75-79A7-44E3-B6B5-2948238F17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/>
              <a:t>Ketika</a:t>
            </a:r>
            <a:r>
              <a:rPr lang="en-ID" dirty="0"/>
              <a:t> </a:t>
            </a:r>
            <a:r>
              <a:rPr lang="en-ID" dirty="0" err="1"/>
              <a:t>kondisi</a:t>
            </a:r>
            <a:r>
              <a:rPr lang="en-ID" dirty="0"/>
              <a:t> internet </a:t>
            </a:r>
            <a:r>
              <a:rPr lang="en-ID" dirty="0" err="1"/>
              <a:t>menjadi</a:t>
            </a:r>
            <a:r>
              <a:rPr lang="en-ID" dirty="0"/>
              <a:t>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baik</a:t>
            </a:r>
            <a:r>
              <a:rPr lang="en-ID" dirty="0"/>
              <a:t>, </a:t>
            </a:r>
            <a:r>
              <a:rPr lang="en-ID" dirty="0" err="1"/>
              <a:t>kita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menggunakan</a:t>
            </a:r>
            <a:r>
              <a:rPr lang="en-ID" dirty="0"/>
              <a:t> </a:t>
            </a:r>
            <a:r>
              <a:rPr lang="en-ID" dirty="0" err="1"/>
              <a:t>skenario</a:t>
            </a:r>
            <a:r>
              <a:rPr lang="en-ID" dirty="0"/>
              <a:t> </a:t>
            </a:r>
            <a:r>
              <a:rPr lang="en-ID" dirty="0" err="1"/>
              <a:t>kedua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bahkan</a:t>
            </a:r>
            <a:r>
              <a:rPr lang="en-ID" dirty="0"/>
              <a:t> </a:t>
            </a:r>
            <a:r>
              <a:rPr lang="en-ID" dirty="0" err="1"/>
              <a:t>skenario</a:t>
            </a:r>
            <a:r>
              <a:rPr lang="en-ID" dirty="0"/>
              <a:t> </a:t>
            </a:r>
            <a:r>
              <a:rPr lang="en-ID" dirty="0" err="1"/>
              <a:t>pertama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84493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95722-FCB5-4D75-A5E6-DDCDA9B6D3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D" dirty="0" err="1"/>
              <a:t>Terima</a:t>
            </a:r>
            <a:r>
              <a:rPr lang="en-ID" dirty="0"/>
              <a:t> Kasih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B03739D0-D4AE-4283-B0B2-FEE56514523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19868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6E070F-B342-4E8D-9625-899A41F52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Pengantar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5DE194-9AA5-4BA2-82F3-3162B4167F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/>
              <a:t>BigBlueButton</a:t>
            </a:r>
            <a:r>
              <a:rPr lang="en-ID" dirty="0"/>
              <a:t> </a:t>
            </a:r>
            <a:r>
              <a:rPr lang="en-ID" dirty="0" err="1"/>
              <a:t>merupakan</a:t>
            </a:r>
            <a:r>
              <a:rPr lang="en-ID" dirty="0"/>
              <a:t> </a:t>
            </a:r>
            <a:r>
              <a:rPr lang="en-ID" dirty="0" err="1"/>
              <a:t>sistem</a:t>
            </a:r>
            <a:r>
              <a:rPr lang="en-ID" dirty="0"/>
              <a:t> </a:t>
            </a:r>
            <a:r>
              <a:rPr lang="en-ID" dirty="0" err="1"/>
              <a:t>konferensi</a:t>
            </a:r>
            <a:r>
              <a:rPr lang="en-ID" dirty="0"/>
              <a:t> </a:t>
            </a:r>
            <a:r>
              <a:rPr lang="en-ID" dirty="0" err="1"/>
              <a:t>berbasis</a:t>
            </a:r>
            <a:r>
              <a:rPr lang="en-ID" dirty="0"/>
              <a:t> web yang </a:t>
            </a:r>
            <a:r>
              <a:rPr lang="en-ID" dirty="0" err="1"/>
              <a:t>tersedia</a:t>
            </a:r>
            <a:r>
              <a:rPr lang="en-ID" dirty="0"/>
              <a:t> di </a:t>
            </a:r>
            <a:r>
              <a:rPr lang="en-ID" dirty="0" err="1"/>
              <a:t>dalam</a:t>
            </a:r>
            <a:r>
              <a:rPr lang="en-ID" dirty="0"/>
              <a:t> cyber.unika.ac.id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perkuliahan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real-time </a:t>
            </a:r>
            <a:r>
              <a:rPr lang="en-ID" dirty="0" err="1"/>
              <a:t>menggunakan</a:t>
            </a:r>
            <a:r>
              <a:rPr lang="en-ID" dirty="0"/>
              <a:t> PPT (di-PDF-</a:t>
            </a:r>
            <a:r>
              <a:rPr lang="en-ID" dirty="0" err="1"/>
              <a:t>kan</a:t>
            </a:r>
            <a:r>
              <a:rPr lang="en-ID" dirty="0"/>
              <a:t>). </a:t>
            </a:r>
            <a:r>
              <a:rPr lang="en-ID" dirty="0" err="1"/>
              <a:t>Dosen</a:t>
            </a:r>
            <a:r>
              <a:rPr lang="en-ID" dirty="0"/>
              <a:t> </a:t>
            </a:r>
            <a:r>
              <a:rPr lang="en-ID" dirty="0" err="1"/>
              <a:t>bisa</a:t>
            </a:r>
            <a:r>
              <a:rPr lang="en-ID" dirty="0"/>
              <a:t> </a:t>
            </a:r>
            <a:r>
              <a:rPr lang="en-ID" dirty="0" err="1"/>
              <a:t>menggunakan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kuliah</a:t>
            </a:r>
            <a:r>
              <a:rPr lang="en-ID" dirty="0"/>
              <a:t> online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skenario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berikut</a:t>
            </a:r>
            <a:r>
              <a:rPr lang="en-ID" dirty="0"/>
              <a:t>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ID" dirty="0" err="1"/>
              <a:t>Presentasi</a:t>
            </a:r>
            <a:r>
              <a:rPr lang="en-ID" dirty="0"/>
              <a:t> PPT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kamera</a:t>
            </a:r>
            <a:r>
              <a:rPr lang="en-ID" dirty="0"/>
              <a:t>, </a:t>
            </a:r>
            <a:r>
              <a:rPr lang="en-ID" dirty="0" err="1"/>
              <a:t>suara</a:t>
            </a:r>
            <a:r>
              <a:rPr lang="en-ID" dirty="0"/>
              <a:t>, dan chat </a:t>
            </a:r>
            <a:r>
              <a:rPr lang="en-ID" dirty="0" err="1"/>
              <a:t>berbasis</a:t>
            </a:r>
            <a:r>
              <a:rPr lang="en-ID" dirty="0"/>
              <a:t> </a:t>
            </a:r>
            <a:r>
              <a:rPr lang="en-ID" dirty="0" err="1"/>
              <a:t>teks</a:t>
            </a:r>
            <a:r>
              <a:rPr lang="en-ID" dirty="0"/>
              <a:t> </a:t>
            </a:r>
            <a:br>
              <a:rPr lang="en-ID" dirty="0"/>
            </a:br>
            <a:r>
              <a:rPr lang="en-ID" dirty="0"/>
              <a:t>(</a:t>
            </a:r>
            <a:r>
              <a:rPr lang="en-ID" dirty="0" err="1"/>
              <a:t>ketika</a:t>
            </a:r>
            <a:r>
              <a:rPr lang="en-ID" dirty="0"/>
              <a:t> </a:t>
            </a:r>
            <a:r>
              <a:rPr lang="en-ID" dirty="0" err="1"/>
              <a:t>kualitas</a:t>
            </a:r>
            <a:r>
              <a:rPr lang="en-ID" dirty="0"/>
              <a:t> </a:t>
            </a:r>
            <a:r>
              <a:rPr lang="en-ID" dirty="0" err="1"/>
              <a:t>koneksi</a:t>
            </a:r>
            <a:r>
              <a:rPr lang="en-ID" dirty="0"/>
              <a:t> internet yang </a:t>
            </a:r>
            <a:r>
              <a:rPr lang="en-ID" dirty="0" err="1"/>
              <a:t>dipakai</a:t>
            </a:r>
            <a:r>
              <a:rPr lang="en-ID" dirty="0"/>
              <a:t> </a:t>
            </a:r>
            <a:r>
              <a:rPr lang="en-ID" dirty="0" err="1"/>
              <a:t>cukup</a:t>
            </a:r>
            <a:r>
              <a:rPr lang="en-ID" dirty="0"/>
              <a:t> prima)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ID" dirty="0" err="1"/>
              <a:t>Presentasi</a:t>
            </a:r>
            <a:r>
              <a:rPr lang="en-ID" dirty="0"/>
              <a:t> PPT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suara</a:t>
            </a:r>
            <a:r>
              <a:rPr lang="en-ID" dirty="0"/>
              <a:t> dan chat </a:t>
            </a:r>
            <a:r>
              <a:rPr lang="en-ID" dirty="0" err="1"/>
              <a:t>berbasis</a:t>
            </a:r>
            <a:r>
              <a:rPr lang="en-ID" dirty="0"/>
              <a:t> </a:t>
            </a:r>
            <a:r>
              <a:rPr lang="en-ID" dirty="0" err="1"/>
              <a:t>teks</a:t>
            </a:r>
            <a:br>
              <a:rPr lang="en-ID" dirty="0"/>
            </a:br>
            <a:r>
              <a:rPr lang="en-ID" dirty="0"/>
              <a:t>(</a:t>
            </a:r>
            <a:r>
              <a:rPr lang="en-ID" dirty="0" err="1"/>
              <a:t>ketika</a:t>
            </a:r>
            <a:r>
              <a:rPr lang="en-ID" dirty="0"/>
              <a:t> </a:t>
            </a:r>
            <a:r>
              <a:rPr lang="en-ID" dirty="0" err="1"/>
              <a:t>kualitas</a:t>
            </a:r>
            <a:r>
              <a:rPr lang="en-ID" dirty="0"/>
              <a:t> </a:t>
            </a:r>
            <a:r>
              <a:rPr lang="en-ID" dirty="0" err="1"/>
              <a:t>koneksi</a:t>
            </a:r>
            <a:r>
              <a:rPr lang="en-ID" dirty="0"/>
              <a:t> internet yang </a:t>
            </a:r>
            <a:r>
              <a:rPr lang="en-ID" dirty="0" err="1"/>
              <a:t>dipakai</a:t>
            </a:r>
            <a:r>
              <a:rPr lang="en-ID" dirty="0"/>
              <a:t> </a:t>
            </a:r>
            <a:r>
              <a:rPr lang="en-ID" dirty="0" err="1"/>
              <a:t>kurang</a:t>
            </a:r>
            <a:r>
              <a:rPr lang="en-ID" dirty="0"/>
              <a:t> </a:t>
            </a:r>
            <a:r>
              <a:rPr lang="en-ID" dirty="0" err="1"/>
              <a:t>baik</a:t>
            </a:r>
            <a:r>
              <a:rPr lang="en-ID" dirty="0"/>
              <a:t>)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ID" dirty="0" err="1"/>
              <a:t>Presentasi</a:t>
            </a:r>
            <a:r>
              <a:rPr lang="en-ID" dirty="0"/>
              <a:t> PPT </a:t>
            </a:r>
            <a:r>
              <a:rPr lang="en-ID" dirty="0" err="1"/>
              <a:t>dengan</a:t>
            </a:r>
            <a:r>
              <a:rPr lang="en-ID" dirty="0"/>
              <a:t> chat </a:t>
            </a:r>
            <a:r>
              <a:rPr lang="en-ID" dirty="0" err="1"/>
              <a:t>berbasis</a:t>
            </a:r>
            <a:r>
              <a:rPr lang="en-ID" dirty="0"/>
              <a:t> </a:t>
            </a:r>
            <a:r>
              <a:rPr lang="en-ID" dirty="0" err="1"/>
              <a:t>teks</a:t>
            </a:r>
            <a:br>
              <a:rPr lang="en-ID" dirty="0"/>
            </a:br>
            <a:r>
              <a:rPr lang="en-ID" dirty="0"/>
              <a:t>(</a:t>
            </a:r>
            <a:r>
              <a:rPr lang="en-ID" dirty="0" err="1"/>
              <a:t>ketika</a:t>
            </a:r>
            <a:r>
              <a:rPr lang="en-ID" dirty="0"/>
              <a:t> </a:t>
            </a:r>
            <a:r>
              <a:rPr lang="en-ID" dirty="0" err="1"/>
              <a:t>kualitas</a:t>
            </a:r>
            <a:r>
              <a:rPr lang="en-ID" dirty="0"/>
              <a:t> </a:t>
            </a:r>
            <a:r>
              <a:rPr lang="en-ID" dirty="0" err="1"/>
              <a:t>koneksi</a:t>
            </a:r>
            <a:r>
              <a:rPr lang="en-ID" dirty="0"/>
              <a:t> internet yang </a:t>
            </a:r>
            <a:r>
              <a:rPr lang="en-ID" dirty="0" err="1"/>
              <a:t>dipakai</a:t>
            </a:r>
            <a:r>
              <a:rPr lang="en-ID" dirty="0"/>
              <a:t> </a:t>
            </a:r>
            <a:r>
              <a:rPr lang="en-ID" dirty="0" err="1"/>
              <a:t>semakin</a:t>
            </a:r>
            <a:r>
              <a:rPr lang="en-ID" dirty="0"/>
              <a:t> </a:t>
            </a:r>
            <a:r>
              <a:rPr lang="en-ID" dirty="0" err="1"/>
              <a:t>menurun</a:t>
            </a:r>
            <a:r>
              <a:rPr lang="en-ID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40186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1F4E9D1-9A81-4350-94A0-5EA52BB97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Saat</a:t>
            </a:r>
            <a:r>
              <a:rPr lang="en-ID" dirty="0"/>
              <a:t> </a:t>
            </a:r>
            <a:r>
              <a:rPr lang="en-ID" dirty="0" err="1"/>
              <a:t>Kondisi</a:t>
            </a:r>
            <a:r>
              <a:rPr lang="en-ID" dirty="0"/>
              <a:t> Internet </a:t>
            </a:r>
            <a:r>
              <a:rPr lang="en-ID" dirty="0" err="1"/>
              <a:t>Cukup</a:t>
            </a:r>
            <a:r>
              <a:rPr lang="en-ID" dirty="0"/>
              <a:t> Prima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7457D7-8574-4DD4-AA71-4008F38D3D2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33526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E4223E-26F8-41D2-8C60-5D2C9E0C34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Saran </a:t>
            </a:r>
            <a:r>
              <a:rPr lang="en-ID" dirty="0" err="1"/>
              <a:t>Saat</a:t>
            </a:r>
            <a:r>
              <a:rPr lang="en-ID" dirty="0"/>
              <a:t> </a:t>
            </a:r>
            <a:r>
              <a:rPr lang="en-ID" dirty="0" err="1"/>
              <a:t>Menggunakan</a:t>
            </a:r>
            <a:r>
              <a:rPr lang="en-ID" dirty="0"/>
              <a:t> </a:t>
            </a:r>
            <a:r>
              <a:rPr lang="en-ID" dirty="0" err="1"/>
              <a:t>BigBlueButton</a:t>
            </a:r>
            <a:r>
              <a:rPr lang="en-ID" dirty="0"/>
              <a:t>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EB7A5C-B03A-4B87-816F-DF7F1B063E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104567"/>
          </a:xfrm>
        </p:spPr>
        <p:txBody>
          <a:bodyPr>
            <a:normAutofit lnSpcReduction="10000"/>
          </a:bodyPr>
          <a:lstStyle/>
          <a:p>
            <a:r>
              <a:rPr lang="en-ID" dirty="0" err="1"/>
              <a:t>Mahasiswa</a:t>
            </a:r>
            <a:r>
              <a:rPr lang="en-ID" dirty="0"/>
              <a:t> </a:t>
            </a:r>
            <a:r>
              <a:rPr lang="en-ID" dirty="0" err="1"/>
              <a:t>disarankan</a:t>
            </a:r>
            <a:r>
              <a:rPr lang="en-ID" dirty="0"/>
              <a:t> </a:t>
            </a:r>
            <a:r>
              <a:rPr lang="en-ID" dirty="0" err="1"/>
              <a:t>menggunakan</a:t>
            </a:r>
            <a:r>
              <a:rPr lang="en-ID" dirty="0"/>
              <a:t> </a:t>
            </a:r>
            <a:r>
              <a:rPr lang="en-ID" dirty="0" err="1"/>
              <a:t>pilihan</a:t>
            </a:r>
            <a:r>
              <a:rPr lang="en-ID" dirty="0"/>
              <a:t> “Listen Only”, dan </a:t>
            </a:r>
            <a:r>
              <a:rPr lang="en-ID" dirty="0" err="1"/>
              <a:t>bukan</a:t>
            </a:r>
            <a:r>
              <a:rPr lang="en-ID" dirty="0"/>
              <a:t> “Microphone”</a:t>
            </a:r>
          </a:p>
          <a:p>
            <a:endParaRPr lang="en-ID" dirty="0"/>
          </a:p>
          <a:p>
            <a:endParaRPr lang="en-ID" dirty="0"/>
          </a:p>
          <a:p>
            <a:endParaRPr lang="en-ID" dirty="0"/>
          </a:p>
          <a:p>
            <a:endParaRPr lang="en-ID" dirty="0"/>
          </a:p>
          <a:p>
            <a:endParaRPr lang="en-ID" dirty="0"/>
          </a:p>
          <a:p>
            <a:endParaRPr lang="en-ID" dirty="0"/>
          </a:p>
          <a:p>
            <a:endParaRPr lang="en-ID" dirty="0"/>
          </a:p>
          <a:p>
            <a:r>
              <a:rPr lang="en-ID" dirty="0" err="1"/>
              <a:t>Komunikasi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dosen</a:t>
            </a:r>
            <a:r>
              <a:rPr lang="en-ID" dirty="0"/>
              <a:t> </a:t>
            </a:r>
            <a:r>
              <a:rPr lang="en-ID" dirty="0" err="1"/>
              <a:t>hanya</a:t>
            </a:r>
            <a:r>
              <a:rPr lang="en-ID" dirty="0"/>
              <a:t> </a:t>
            </a:r>
            <a:r>
              <a:rPr lang="en-ID" dirty="0" err="1"/>
              <a:t>memanfaatkan</a:t>
            </a:r>
            <a:r>
              <a:rPr lang="en-ID" dirty="0"/>
              <a:t> Chat </a:t>
            </a:r>
            <a:r>
              <a:rPr lang="en-ID" dirty="0" err="1"/>
              <a:t>berbasis</a:t>
            </a:r>
            <a:r>
              <a:rPr lang="en-ID" dirty="0"/>
              <a:t> </a:t>
            </a:r>
            <a:r>
              <a:rPr lang="en-ID" dirty="0" err="1"/>
              <a:t>teks</a:t>
            </a:r>
            <a:r>
              <a:rPr lang="en-ID" dirty="0"/>
              <a:t> </a:t>
            </a:r>
          </a:p>
          <a:p>
            <a:endParaRPr lang="en-ID" dirty="0"/>
          </a:p>
          <a:p>
            <a:endParaRPr lang="en-ID" dirty="0"/>
          </a:p>
          <a:p>
            <a:endParaRPr lang="en-ID" dirty="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42239CC8-4FC9-42B2-92A9-3A8069E3E6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587" y="3148946"/>
            <a:ext cx="4037647" cy="2787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0296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5451C4-00CA-42C3-A92A-1360EC3EEA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Saran </a:t>
            </a:r>
            <a:r>
              <a:rPr lang="en-ID" dirty="0" err="1"/>
              <a:t>Saat</a:t>
            </a:r>
            <a:r>
              <a:rPr lang="en-ID" dirty="0"/>
              <a:t> </a:t>
            </a:r>
            <a:r>
              <a:rPr lang="en-ID" dirty="0" err="1"/>
              <a:t>Menggunakan</a:t>
            </a:r>
            <a:r>
              <a:rPr lang="en-ID" dirty="0"/>
              <a:t> </a:t>
            </a:r>
            <a:r>
              <a:rPr lang="en-ID" dirty="0" err="1"/>
              <a:t>BigBlueButton</a:t>
            </a:r>
            <a:r>
              <a:rPr lang="en-ID" dirty="0"/>
              <a:t>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2FCDE0-1CCC-4CAA-B4F8-19D546588C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/>
              <a:t>Pengaturan</a:t>
            </a:r>
            <a:r>
              <a:rPr lang="en-ID" dirty="0"/>
              <a:t> </a:t>
            </a:r>
            <a:r>
              <a:rPr lang="en-ID" dirty="0" err="1"/>
              <a:t>kamera</a:t>
            </a:r>
            <a:r>
              <a:rPr lang="en-ID" dirty="0"/>
              <a:t> </a:t>
            </a:r>
            <a:r>
              <a:rPr lang="en-ID" dirty="0" err="1"/>
              <a:t>menggunakan</a:t>
            </a:r>
            <a:r>
              <a:rPr lang="en-ID" dirty="0"/>
              <a:t> </a:t>
            </a:r>
            <a:r>
              <a:rPr lang="en-ID" dirty="0" err="1"/>
              <a:t>pilihan</a:t>
            </a:r>
            <a:r>
              <a:rPr lang="en-ID" dirty="0"/>
              <a:t> “Low Quality”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meminimalkan</a:t>
            </a:r>
            <a:r>
              <a:rPr lang="en-ID" dirty="0"/>
              <a:t> </a:t>
            </a:r>
            <a:r>
              <a:rPr lang="en-ID" dirty="0" err="1"/>
              <a:t>pemakaian</a:t>
            </a:r>
            <a:r>
              <a:rPr lang="en-ID" dirty="0"/>
              <a:t> data internet yang </a:t>
            </a:r>
            <a:r>
              <a:rPr lang="en-ID" dirty="0" err="1"/>
              <a:t>besar</a:t>
            </a:r>
            <a:endParaRPr lang="en-ID" dirty="0"/>
          </a:p>
        </p:txBody>
      </p:sp>
      <p:pic>
        <p:nvPicPr>
          <p:cNvPr id="4" name="Picture 4" descr="C:\Users\MSI\Downloads\Screenshot_1.png">
            <a:extLst>
              <a:ext uri="{FF2B5EF4-FFF2-40B4-BE49-F238E27FC236}">
                <a16:creationId xmlns:a16="http://schemas.microsoft.com/office/drawing/2014/main" id="{6B409A99-6D52-4985-A85C-2CF7B2702E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112" y="3199984"/>
            <a:ext cx="4500562" cy="32295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38699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523F19-4F39-417E-8A94-82393646B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Langkah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Mengatur</a:t>
            </a:r>
            <a:r>
              <a:rPr lang="en-ID" dirty="0"/>
              <a:t> </a:t>
            </a:r>
            <a:r>
              <a:rPr lang="en-ID" dirty="0" err="1"/>
              <a:t>Kualitas</a:t>
            </a:r>
            <a:r>
              <a:rPr lang="en-ID" dirty="0"/>
              <a:t> </a:t>
            </a:r>
            <a:r>
              <a:rPr lang="en-ID" dirty="0" err="1"/>
              <a:t>Kamera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F923B8-245A-4D4E-90AA-23456CFE9D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D"/>
          </a:p>
        </p:txBody>
      </p:sp>
      <p:pic>
        <p:nvPicPr>
          <p:cNvPr id="4" name="Picture 1">
            <a:extLst>
              <a:ext uri="{FF2B5EF4-FFF2-40B4-BE49-F238E27FC236}">
                <a16:creationId xmlns:a16="http://schemas.microsoft.com/office/drawing/2014/main" id="{8DDB6E0B-DB01-4CD7-AC3D-E3FF996A0F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280" y="2354138"/>
            <a:ext cx="5773737" cy="392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C:\Users\MSI\Downloads\Screenshot_1.png">
            <a:extLst>
              <a:ext uri="{FF2B5EF4-FFF2-40B4-BE49-F238E27FC236}">
                <a16:creationId xmlns:a16="http://schemas.microsoft.com/office/drawing/2014/main" id="{21391F6E-BB91-4BF2-AED6-FC8AB76C45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4678" y="2341259"/>
            <a:ext cx="5464861" cy="3921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59574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ED2F024-A5D3-4896-8C20-77544BC19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Saat</a:t>
            </a:r>
            <a:r>
              <a:rPr lang="en-ID" dirty="0"/>
              <a:t> </a:t>
            </a:r>
            <a:r>
              <a:rPr lang="en-ID" dirty="0" err="1"/>
              <a:t>Kondisi</a:t>
            </a:r>
            <a:r>
              <a:rPr lang="en-ID" dirty="0"/>
              <a:t> Internet </a:t>
            </a:r>
            <a:r>
              <a:rPr lang="en-ID" dirty="0" err="1"/>
              <a:t>Kurang</a:t>
            </a:r>
            <a:r>
              <a:rPr lang="en-ID" dirty="0"/>
              <a:t> </a:t>
            </a:r>
            <a:r>
              <a:rPr lang="en-ID" dirty="0" err="1"/>
              <a:t>Baik</a:t>
            </a:r>
            <a:endParaRPr lang="en-ID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C6EF8E-DD3D-4D01-8B5F-BD78AFE542E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0687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31A10F6-3D6B-4784-A4E8-3F8EB06E8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D" dirty="0"/>
              <a:t>Saran </a:t>
            </a:r>
            <a:r>
              <a:rPr lang="en-ID" dirty="0" err="1"/>
              <a:t>Saat</a:t>
            </a:r>
            <a:r>
              <a:rPr lang="en-ID" dirty="0"/>
              <a:t> </a:t>
            </a:r>
            <a:r>
              <a:rPr lang="en-ID" dirty="0" err="1"/>
              <a:t>Menggunakan</a:t>
            </a:r>
            <a:r>
              <a:rPr lang="en-ID" dirty="0"/>
              <a:t> </a:t>
            </a:r>
            <a:r>
              <a:rPr lang="en-ID" dirty="0" err="1"/>
              <a:t>BigBlueButton</a:t>
            </a:r>
            <a:r>
              <a:rPr lang="en-ID" dirty="0"/>
              <a:t> (3)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0C48DCC-F1B5-45B0-9F3D-739B96147C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/>
              <a:t>Kamera</a:t>
            </a:r>
            <a:r>
              <a:rPr lang="en-ID" dirty="0"/>
              <a:t> </a:t>
            </a:r>
            <a:r>
              <a:rPr lang="en-ID" dirty="0" err="1"/>
              <a:t>disarankan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ditayangkan</a:t>
            </a:r>
            <a:endParaRPr lang="en-ID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07875F2-29F7-48C2-85AC-5FE4F9173B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663" y="2787196"/>
            <a:ext cx="7430694" cy="3664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59177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ED2F024-A5D3-4896-8C20-77544BC19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Saat</a:t>
            </a:r>
            <a:r>
              <a:rPr lang="en-ID" dirty="0"/>
              <a:t> </a:t>
            </a:r>
            <a:r>
              <a:rPr lang="en-ID" dirty="0" err="1"/>
              <a:t>Kondisi</a:t>
            </a:r>
            <a:r>
              <a:rPr lang="en-ID" dirty="0"/>
              <a:t> Internet </a:t>
            </a:r>
            <a:r>
              <a:rPr lang="en-ID" dirty="0" err="1"/>
              <a:t>Semakin</a:t>
            </a:r>
            <a:r>
              <a:rPr lang="en-ID" dirty="0"/>
              <a:t> </a:t>
            </a:r>
            <a:r>
              <a:rPr lang="en-ID" dirty="0" err="1"/>
              <a:t>Menurun</a:t>
            </a:r>
            <a:endParaRPr lang="en-ID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C6EF8E-DD3D-4D01-8B5F-BD78AFE542E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8091297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26</TotalTime>
  <Words>231</Words>
  <Application>Microsoft Office PowerPoint</Application>
  <PresentationFormat>Widescreen</PresentationFormat>
  <Paragraphs>33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Trebuchet MS</vt:lpstr>
      <vt:lpstr>Berlin</vt:lpstr>
      <vt:lpstr>Tips &amp; Trick</vt:lpstr>
      <vt:lpstr>Pengantar</vt:lpstr>
      <vt:lpstr>Saat Kondisi Internet Cukup Prima</vt:lpstr>
      <vt:lpstr>Saran Saat Menggunakan BigBlueButton (1)</vt:lpstr>
      <vt:lpstr>Saran Saat Menggunakan BigBlueButton (2)</vt:lpstr>
      <vt:lpstr>Langkah untuk Mengatur Kualitas Kamera</vt:lpstr>
      <vt:lpstr>Saat Kondisi Internet Kurang Baik</vt:lpstr>
      <vt:lpstr>Saran Saat Menggunakan BigBlueButton (3)</vt:lpstr>
      <vt:lpstr>Saat Kondisi Internet Semakin Menurun</vt:lpstr>
      <vt:lpstr>Saran Saat Menggunakan BigBlueButton (4)</vt:lpstr>
      <vt:lpstr>Saran Saat Menggunakan BigBlueButton (5)</vt:lpstr>
      <vt:lpstr>Catatan</vt:lpstr>
      <vt:lpstr>Terima Kasih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Tips &amp; Trick</dc:title>
  <dc:creator>Ridwan Sanjaya</dc:creator>
  <cp:lastModifiedBy>Ridwan Sanjaya</cp:lastModifiedBy>
  <cp:revision>7</cp:revision>
  <dcterms:created xsi:type="dcterms:W3CDTF">2020-03-26T09:10:21Z</dcterms:created>
  <dcterms:modified xsi:type="dcterms:W3CDTF">2020-03-26T09:36:25Z</dcterms:modified>
</cp:coreProperties>
</file>