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D533-D309-4A49-90D0-81C93B6E4E0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9F53-E922-466D-9EE7-0DE6B012B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8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D533-D309-4A49-90D0-81C93B6E4E0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9F53-E922-466D-9EE7-0DE6B012B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3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D533-D309-4A49-90D0-81C93B6E4E0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9F53-E922-466D-9EE7-0DE6B012B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2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D533-D309-4A49-90D0-81C93B6E4E0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9F53-E922-466D-9EE7-0DE6B012B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1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D533-D309-4A49-90D0-81C93B6E4E0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9F53-E922-466D-9EE7-0DE6B012B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8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D533-D309-4A49-90D0-81C93B6E4E0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9F53-E922-466D-9EE7-0DE6B012B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9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D533-D309-4A49-90D0-81C93B6E4E0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9F53-E922-466D-9EE7-0DE6B012B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5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D533-D309-4A49-90D0-81C93B6E4E0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9F53-E922-466D-9EE7-0DE6B012B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2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D533-D309-4A49-90D0-81C93B6E4E0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9F53-E922-466D-9EE7-0DE6B012B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0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D533-D309-4A49-90D0-81C93B6E4E0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9F53-E922-466D-9EE7-0DE6B012B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3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D533-D309-4A49-90D0-81C93B6E4E0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9F53-E922-466D-9EE7-0DE6B012B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9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D533-D309-4A49-90D0-81C93B6E4E0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D9F53-E922-466D-9EE7-0DE6B012B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4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8080" y="2367598"/>
            <a:ext cx="10393680" cy="2387600"/>
          </a:xfrm>
        </p:spPr>
        <p:txBody>
          <a:bodyPr/>
          <a:lstStyle/>
          <a:p>
            <a:r>
              <a:rPr lang="en-US" dirty="0" err="1" smtClean="0">
                <a:latin typeface="Arial Rounded MT Bold" panose="020F0704030504030204" pitchFamily="34" charset="0"/>
              </a:rPr>
              <a:t>Panduan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membuat</a:t>
            </a:r>
            <a:r>
              <a:rPr lang="en-US" dirty="0" smtClean="0">
                <a:latin typeface="Arial Rounded MT Bold" panose="020F0704030504030204" pitchFamily="34" charset="0"/>
              </a:rPr>
              <a:t> PPT </a:t>
            </a:r>
            <a:r>
              <a:rPr lang="en-US" dirty="0" err="1" smtClean="0">
                <a:latin typeface="Arial Rounded MT Bold" panose="020F0704030504030204" pitchFamily="34" charset="0"/>
              </a:rPr>
              <a:t>dengan</a:t>
            </a:r>
            <a:r>
              <a:rPr lang="en-US" dirty="0" smtClean="0">
                <a:latin typeface="Arial Rounded MT Bold" panose="020F0704030504030204" pitchFamily="34" charset="0"/>
              </a:rPr>
              <a:t> Audio</a:t>
            </a:r>
            <a:r>
              <a:rPr lang="en-US" dirty="0">
                <a:latin typeface="Arial Rounded MT Bold" panose="020F0704030504030204" pitchFamily="34" charset="0"/>
              </a:rPr>
              <a:t> *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2320" y="5974080"/>
            <a:ext cx="10393680" cy="5387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simone Brush" pitchFamily="50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4480" y="5887720"/>
            <a:ext cx="8818880" cy="711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Arial Rounded MT Bold" panose="020F0704030504030204" pitchFamily="34" charset="0"/>
              </a:rPr>
              <a:t>*Windows </a:t>
            </a:r>
            <a:r>
              <a:rPr lang="en-US" sz="4000" dirty="0" err="1" smtClean="0">
                <a:latin typeface="Arial Rounded MT Bold" panose="020F0704030504030204" pitchFamily="34" charset="0"/>
              </a:rPr>
              <a:t>versi</a:t>
            </a:r>
            <a:r>
              <a:rPr lang="en-US" sz="4000" dirty="0" smtClean="0">
                <a:latin typeface="Arial Rounded MT Bold" panose="020F0704030504030204" pitchFamily="34" charset="0"/>
              </a:rPr>
              <a:t> 16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1. </a:t>
            </a:r>
            <a:r>
              <a:rPr lang="en-US" dirty="0" err="1" smtClean="0"/>
              <a:t>Siapkan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PPT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790"/>
          <a:stretch/>
        </p:blipFill>
        <p:spPr>
          <a:xfrm>
            <a:off x="1641002" y="1488741"/>
            <a:ext cx="8664103" cy="4835057"/>
          </a:xfrm>
          <a:prstGeom prst="rect">
            <a:avLst/>
          </a:prstGeom>
        </p:spPr>
      </p:pic>
      <p:pic>
        <p:nvPicPr>
          <p:cNvPr id="5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96300" y="4902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7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PPT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, </a:t>
            </a:r>
            <a:r>
              <a:rPr lang="en-US" dirty="0" err="1" smtClean="0"/>
              <a:t>klik</a:t>
            </a:r>
            <a:r>
              <a:rPr lang="en-US" dirty="0" smtClean="0"/>
              <a:t> menu </a:t>
            </a:r>
            <a:r>
              <a:rPr lang="en-US" b="1" dirty="0" smtClean="0"/>
              <a:t>Slide Show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90"/>
          <a:stretch/>
        </p:blipFill>
        <p:spPr>
          <a:xfrm>
            <a:off x="1641002" y="1488741"/>
            <a:ext cx="8664103" cy="4835057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4184650" y="1887204"/>
            <a:ext cx="571500" cy="9271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3.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smtClean="0"/>
              <a:t>Record Slide Show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044" y="1749425"/>
            <a:ext cx="7735712" cy="4351338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4660900" y="2534904"/>
            <a:ext cx="571500" cy="9271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4.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smtClean="0"/>
              <a:t>Start Recording.</a:t>
            </a:r>
            <a:r>
              <a:rPr lang="en-US" dirty="0" smtClean="0"/>
              <a:t> </a:t>
            </a:r>
            <a:r>
              <a:rPr lang="en-US" dirty="0" err="1" smtClean="0"/>
              <a:t>Mulailah</a:t>
            </a:r>
            <a:r>
              <a:rPr lang="en-US" dirty="0" smtClean="0"/>
              <a:t> </a:t>
            </a:r>
            <a:r>
              <a:rPr lang="en-US" dirty="0" err="1" smtClean="0"/>
              <a:t>merekam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PPT.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894" y="1762125"/>
            <a:ext cx="7735712" cy="4351338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2647950" y="2103104"/>
            <a:ext cx="571500" cy="9271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5.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,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smtClean="0"/>
              <a:t>Save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4" r="7972"/>
          <a:stretch/>
        </p:blipFill>
        <p:spPr>
          <a:xfrm>
            <a:off x="2725984" y="1736723"/>
            <a:ext cx="7088576" cy="4351338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17475033">
            <a:off x="4075210" y="1551279"/>
            <a:ext cx="236249" cy="9271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Akan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 audio </a:t>
            </a:r>
            <a:r>
              <a:rPr lang="en-US" dirty="0" err="1" smtClean="0"/>
              <a:t>pada</a:t>
            </a:r>
            <a:r>
              <a:rPr lang="en-US" dirty="0" smtClean="0"/>
              <a:t> PPT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rekaman</a:t>
            </a:r>
            <a:r>
              <a:rPr lang="en-US" dirty="0" smtClean="0"/>
              <a:t> audio.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5843637">
            <a:off x="7816850" y="4724384"/>
            <a:ext cx="571500" cy="9271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merekam</a:t>
            </a:r>
            <a:r>
              <a:rPr lang="en-US" dirty="0" smtClean="0"/>
              <a:t> PPT, </a:t>
            </a:r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b="1" dirty="0" err="1" smtClean="0"/>
              <a:t>sinkron</a:t>
            </a:r>
            <a:r>
              <a:rPr lang="en-US" b="1" dirty="0" smtClean="0"/>
              <a:t> </a:t>
            </a:r>
            <a:r>
              <a:rPr lang="en-US" b="1" dirty="0" err="1" smtClean="0"/>
              <a:t>antara</a:t>
            </a:r>
            <a:r>
              <a:rPr lang="en-US" b="1" dirty="0" smtClean="0"/>
              <a:t> </a:t>
            </a:r>
            <a:r>
              <a:rPr lang="en-US" b="1" dirty="0" err="1" smtClean="0"/>
              <a:t>suara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PPT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pergantian</a:t>
            </a:r>
            <a:r>
              <a:rPr lang="en-US" dirty="0" smtClean="0"/>
              <a:t> slide. 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pergantian</a:t>
            </a:r>
            <a:r>
              <a:rPr lang="en-US" dirty="0" smtClean="0"/>
              <a:t> slide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audio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terekam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slide </a:t>
            </a:r>
            <a:r>
              <a:rPr lang="en-US" dirty="0" err="1" smtClean="0"/>
              <a:t>berganti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7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105</Words>
  <Application>Microsoft Office PowerPoint</Application>
  <PresentationFormat>Widescreen</PresentationFormat>
  <Paragraphs>11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Asimone Brush</vt:lpstr>
      <vt:lpstr>Calibri</vt:lpstr>
      <vt:lpstr>Calibri Light</vt:lpstr>
      <vt:lpstr>Office Theme</vt:lpstr>
      <vt:lpstr>Panduan membuat PPT dengan Audio *</vt:lpstr>
      <vt:lpstr>1. Siapkan materi dalam PPT</vt:lpstr>
      <vt:lpstr>2. Jika PPT sudah siap, klik menu Slide Show</vt:lpstr>
      <vt:lpstr>3. Klik Record Slide Show</vt:lpstr>
      <vt:lpstr>4. Kemudian klik Start Recording. Mulailah merekam suara untuk PPT. </vt:lpstr>
      <vt:lpstr>5. Jika telah selesai, klik x untuk keluar dan Save</vt:lpstr>
      <vt:lpstr>6. Akan muncul tanda  audio pada PPT yang ada rekaman audio.</vt:lpstr>
      <vt:lpstr>TIPS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membuat PPT dengan Audio</dc:title>
  <dc:creator>Cecilia</dc:creator>
  <cp:lastModifiedBy>Cecilia</cp:lastModifiedBy>
  <cp:revision>6</cp:revision>
  <dcterms:created xsi:type="dcterms:W3CDTF">2020-03-27T00:35:13Z</dcterms:created>
  <dcterms:modified xsi:type="dcterms:W3CDTF">2020-03-27T00:54:42Z</dcterms:modified>
</cp:coreProperties>
</file>